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15935"/>
            <a:ext cx="6035040" cy="105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SingularARX</dc:title>
  <dc:creator>SingularARX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